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Fira Mono Medium"/>
      <p:regular r:id="rId14"/>
    </p:embeddedFont>
    <p:embeddedFont>
      <p:font typeface="Fira Mono Medium"/>
      <p:regular r:id="rId15"/>
    </p:embeddedFont>
    <p:embeddedFont>
      <p:font typeface="Fira Sans"/>
      <p:regular r:id="rId16"/>
    </p:embeddedFont>
    <p:embeddedFont>
      <p:font typeface="Fira Sans"/>
      <p:regular r:id="rId17"/>
    </p:embeddedFont>
    <p:embeddedFont>
      <p:font typeface="Fira Sans"/>
      <p:regular r:id="rId18"/>
    </p:embeddedFont>
    <p:embeddedFont>
      <p:font typeface="Fira Sans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Parking Lot Management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Efficient Parking Control for Any Size Lot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Presented by: Simadri Sai Bighnesh Prusty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The Problem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Manual tracking is: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Error-prone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62354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Time-consuming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02561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Lacks real-time insights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34276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 historical data</a:t>
            </a:r>
            <a:endParaRPr lang="en-US" sz="16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56986"/>
            <a:ext cx="64635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0592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56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ParkingLotApp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946809"/>
            <a:ext cx="36364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Main entry point, handles user interaction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084" y="360592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00084" y="4456390"/>
            <a:ext cx="35705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Vehicle &amp; ParkingSlot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00084" y="4946809"/>
            <a:ext cx="36365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Core objects with size compatibility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Smart Features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824758"/>
            <a:ext cx="37405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Dynamic Initialization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31517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 defines N slots, auto-categorized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Smart Parking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676061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Size compatibility check before plate entry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Real-time Status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036945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Instant overview of all slots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875853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Automated Reporting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26644"/>
            <a:ext cx="3710226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Report Generated on Exit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74280" y="225492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Filename: parking_lot_report_DD-MM-YYYY.txt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77034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Slot distribution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17242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Current status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3574494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Complete parking history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4280" y="39765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Timestamp details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91758"/>
            <a:ext cx="816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Simple Setup &amp; Execution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21141"/>
            <a:ext cx="4234220" cy="226814"/>
          </a:xfrm>
          <a:prstGeom prst="roundRect">
            <a:avLst>
              <a:gd name="adj" fmla="val 15001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774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Save Code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6265188"/>
            <a:ext cx="37805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Save as ParkingLotApp.java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98031" y="4980861"/>
            <a:ext cx="4234220" cy="226814"/>
          </a:xfrm>
          <a:prstGeom prst="roundRect">
            <a:avLst>
              <a:gd name="adj" fmla="val 15001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5424845" y="54344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Compile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4845" y="5924907"/>
            <a:ext cx="37805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javac ParkingLotApp.java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02272" y="4640699"/>
            <a:ext cx="4234220" cy="226814"/>
          </a:xfrm>
          <a:prstGeom prst="roundRect">
            <a:avLst>
              <a:gd name="adj" fmla="val 15001"/>
            </a:avLst>
          </a:prstGeom>
          <a:solidFill>
            <a:srgbClr val="2E2E2F"/>
          </a:solidFill>
          <a:ln/>
        </p:spPr>
      </p:sp>
      <p:sp>
        <p:nvSpPr>
          <p:cNvPr id="11" name="Text 8"/>
          <p:cNvSpPr/>
          <p:nvPr/>
        </p:nvSpPr>
        <p:spPr>
          <a:xfrm>
            <a:off x="9829086" y="50943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Run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9086" y="5584746"/>
            <a:ext cx="37805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java ParkingLotApp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711005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Requires only JDK 11+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364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Future Roadmap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78536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4253" y="4920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Data Persistence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644253" y="5410438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Save/load between sessions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478536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307348" y="4920020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Graphical Interface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307348" y="5410438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Visual experience upgrade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34031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44253" y="6474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Analytics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644253" y="6965394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Usage patterns &amp; insights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634031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307348" y="6474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Payment System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8307348" y="6965394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Fee calculation &amp; processing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2025-06-26T21:05:21Z</dcterms:created>
  <dcterms:modified xsi:type="dcterms:W3CDTF">2025-06-26T21:05:21Z</dcterms:modified>
</cp:coreProperties>
</file>